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6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F819-0617-8C40-BA7C-230833F24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0E30C-60AC-4243-B728-3F2E71577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4FE00-09C0-AE4B-9FE4-90C249AA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CA915-B8BE-C949-89C8-4A68BFB7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D62D5-89DF-1947-B3F2-22D64111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0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5B7EB-FC25-1D41-88C1-9EA23B607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685378-1263-584E-967F-CE3799ACA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BE3F0-3583-3141-8BE6-40312A6B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712AD-7A0E-1141-B7C1-21C5BC5C6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7364A-AAB7-0348-B179-455EF1F6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4709F-B2B8-D44C-A7C6-55E2B8366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162A67-4B9C-454C-B719-56C578A23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4AE31-0CA1-6949-9C5E-BCFE1D930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9DBD4-00B4-A44F-B013-CC6BA3721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D4B3D-3EB9-1B4D-801D-BFC4B8CB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3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7D403-9995-9942-818C-EF15107EB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585A2-3CB4-3048-8721-936DF374D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990BD-4E7E-5145-9700-A0B6DE68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F8526-E2C7-AC4B-B621-2078D8DA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5C1CC-F7F9-E544-812D-93EDE1C3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2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936B9-128F-5848-945C-5282CB55A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D1655-7EAD-5D4B-815E-F9BCE94E2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224A6-6FB0-9F42-B1F6-C86ED504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F2A53-31AE-6944-A421-0FA8E11F7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D9F8D-9A62-9745-82D2-4AE4472C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0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CF25-6762-394A-9CA7-7ADA33CC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3C955-ADD1-514A-BE85-8C6778D7B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95DD3-6274-714A-9788-E56D9BD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F6C8C-4EDE-8A47-B927-17D4F826A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A56E1-03D5-4A42-B272-D4E659B0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56668-BD20-924D-B708-9541779AC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2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4A446-157F-F04D-86F7-EC9197735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668C9-6E90-3342-A7CD-A1FEE307E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397DB-9E8A-8647-B769-97E7A9F85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DFBE41-B314-5F48-82C5-B4C04C28A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1DC20E-5909-AA43-A15D-0A80CE1A6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E160D7-B305-8642-9B7E-3779DBEA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5617A8-043E-3944-8AC8-E691FE3F0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5BDE96-2738-5D49-9FB7-8A14EB69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7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9D10-7787-CA44-BF4F-4CFB31BF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98E0AA-D8C2-EB41-BDCD-24FE925E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BB6BC-A528-4A42-84C6-63BDBAA42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07078-8DF9-3E4E-A732-CFCAC4F7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1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A17EC-54AA-B347-AAD4-F58C7000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13080-2FE0-1C4F-8A6B-749FE753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2B0ED-A23D-0647-A33E-153F6ACD2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4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1A9FA-ADE8-9444-8566-FCA4973F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3F71-50ED-CA4A-9A68-BFFD0273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D4C65-9064-6449-A4A1-60C2A028E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A32C1-24CF-5E47-81EA-2E526D384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3CAEA-51E2-9C4F-9B7D-683B8987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E8BF2-4900-D140-AC93-0FB560CC0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6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F6A8A-2151-4D48-9E4A-729FB13CE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5A1F44-D796-434D-AE2E-26364766D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BC2E1-F344-9E46-A2D1-1F9276F19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27F1C-6C0A-9947-B77D-603A48A1E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35BA2-4BC0-B34E-8AF5-1922FB9B7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BBE0B-AF43-1A40-BA06-C43E6307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2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35E75B-ED26-3247-B3C6-9DAADB54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A9579-6582-A346-B806-14A4C9B42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1D4E3-DB1A-E140-B331-FA0FC52CB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3A160-52D8-1244-A1F8-2D4C1E7014DE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6FE69-5CDF-FC47-8C8B-10E12FC26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D985-A8C1-C948-A13D-344EDA0B2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F47D5-5122-4842-8043-F51ECE38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5B33-9F3D-9348-830A-87D5EFB56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Welcome to the Employee Q&amp;A</a:t>
            </a:r>
            <a:br>
              <a:rPr lang="en-US" dirty="0"/>
            </a:br>
            <a:r>
              <a:rPr lang="en-US" sz="3200" dirty="0"/>
              <a:t>February 7, 2019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B50192-0C38-8B40-B282-98DC105325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2174" y="1868155"/>
            <a:ext cx="7207652" cy="4811108"/>
          </a:xfrm>
        </p:spPr>
      </p:pic>
    </p:spTree>
    <p:extLst>
      <p:ext uri="{BB962C8B-B14F-4D97-AF65-F5344CB8AC3E}">
        <p14:creationId xmlns:p14="http://schemas.microsoft.com/office/powerpoint/2010/main" val="83883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FD7F39-2CC8-CD49-8A7B-58CC429F9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99" y="0"/>
            <a:ext cx="8854765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0F992B-FC7D-C942-A7A2-B06837450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0355" y="6368142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64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757CAF-502C-B043-BC19-817AF5233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016" y="0"/>
            <a:ext cx="8868284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6DC071-24B2-834D-96F6-839447F61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2145" y="6368143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608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71D9F-A6FE-A642-9611-0DA229829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Budget Reduction in These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DAB4-A686-174C-8CF4-D54EFE977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94" y="1872002"/>
            <a:ext cx="11530012" cy="4314825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Communications &amp; Marketing					</a:t>
            </a:r>
          </a:p>
          <a:p>
            <a:r>
              <a:rPr lang="en-US" sz="2400" dirty="0"/>
              <a:t>Philanthropy, Development, Alumni			</a:t>
            </a:r>
          </a:p>
          <a:p>
            <a:r>
              <a:rPr lang="en-US" sz="2400" dirty="0"/>
              <a:t>GRAMAR</a:t>
            </a:r>
          </a:p>
          <a:p>
            <a:r>
              <a:rPr lang="en-US" sz="2400" dirty="0"/>
              <a:t>Chapel Apprenticeships, Vocation &amp; Formation, Student Engagement &amp; Success</a:t>
            </a:r>
          </a:p>
          <a:p>
            <a:r>
              <a:rPr lang="en-US" sz="2400" dirty="0"/>
              <a:t>Korean Studies Center, Centro Latino, Pannell Center, Asian American Center</a:t>
            </a:r>
          </a:p>
          <a:p>
            <a:r>
              <a:rPr lang="en-US" sz="2400" dirty="0"/>
              <a:t>DMIN &amp; DMISS</a:t>
            </a:r>
          </a:p>
          <a:p>
            <a:r>
              <a:rPr lang="en-US" sz="2400" dirty="0"/>
              <a:t>Library</a:t>
            </a:r>
          </a:p>
          <a:p>
            <a:r>
              <a:rPr lang="en-US" sz="2400" dirty="0"/>
              <a:t>Information Services</a:t>
            </a:r>
          </a:p>
          <a:p>
            <a:r>
              <a:rPr lang="en-US" sz="2400" dirty="0"/>
              <a:t>Human Resources</a:t>
            </a:r>
          </a:p>
          <a:p>
            <a:r>
              <a:rPr lang="en-US" sz="2400" dirty="0"/>
              <a:t>Travel &amp; Hospitality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5ED12B-8573-F044-9A10-0082431DB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1634" y="6368141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9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940B-D337-F84A-9736-7D2F5422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42A12-5634-1B45-90DF-C5C1221D7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444" y="2114000"/>
            <a:ext cx="9532096" cy="34163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400" dirty="0"/>
              <a:t>How do you do your service differently?</a:t>
            </a:r>
          </a:p>
          <a:p>
            <a:endParaRPr lang="en-US" sz="2400" dirty="0"/>
          </a:p>
          <a:p>
            <a:r>
              <a:rPr lang="en-US" sz="2400" dirty="0"/>
              <a:t>Where are there cost efficiencies?  Innovations?</a:t>
            </a:r>
          </a:p>
          <a:p>
            <a:endParaRPr lang="en-US" sz="2400" dirty="0"/>
          </a:p>
          <a:p>
            <a:r>
              <a:rPr lang="en-US" sz="2400" dirty="0"/>
              <a:t>Look across departments. What do we have in common?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What are the implications?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738C96-4196-064B-8F2E-622F6430E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907" y="6363518"/>
            <a:ext cx="1773011" cy="38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54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D5748-E597-9C40-B4AF-0751573E3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C2E89-995F-1448-87C7-51479EBD7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013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Email Worksheet – February 2019</a:t>
            </a:r>
          </a:p>
          <a:p>
            <a:endParaRPr lang="en-US" sz="2400" dirty="0"/>
          </a:p>
          <a:p>
            <a:r>
              <a:rPr lang="en-US" sz="2400" dirty="0"/>
              <a:t>Follow up Meeting – February 2019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Worksheet Due Date:  March 8, 2019</a:t>
            </a:r>
          </a:p>
          <a:p>
            <a:endParaRPr lang="en-US" sz="2400" dirty="0"/>
          </a:p>
          <a:p>
            <a:r>
              <a:rPr lang="en-US" sz="2400" dirty="0"/>
              <a:t>Phase in reductions over the next couple of years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90EC21-C011-9742-9ACB-3FB0761F3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50" y="6367040"/>
            <a:ext cx="1611767" cy="35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43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E1E8EF-7025-C747-95F8-7E4F8AF06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547" y="0"/>
            <a:ext cx="889233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6915D45-DBBD-AC4D-A1ED-EDED6A87A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634" y="6368140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9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5394AB-6CCC-1647-A2FC-36476BB39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443" y="210207"/>
            <a:ext cx="8331430" cy="64428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B4ED095-CB8E-9E41-BC13-D6D2B2F6C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1466" y="6361574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99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9757D9-6825-B744-BAFF-1EC370E9D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722" y="0"/>
            <a:ext cx="8827851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23CD35-006F-EA4B-8197-4DCAEE422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634" y="6368142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20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2CAD43-4E7E-F244-A6BD-2B99115A9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099" y="0"/>
            <a:ext cx="8868284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0F15A9-F09B-D640-AEB6-6CCCEEA7A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9334" y="6368142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67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9E46CC-C375-3C4D-8C22-B603BDF2E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100" y="0"/>
            <a:ext cx="886522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7100CC-746F-8640-B2E4-46FC1BE43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634" y="6368142"/>
            <a:ext cx="1727562" cy="3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0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77</Words>
  <Application>Microsoft Macintosh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Welcome to the Employee Q&amp;A February 7, 2019</vt:lpstr>
      <vt:lpstr>Budget Reduction in These Areas</vt:lpstr>
      <vt:lpstr>Questions </vt:lpstr>
      <vt:lpstr>Timing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Employee Q&amp;A February 7, 2019</dc:title>
  <dc:creator>Microsoft Office User</dc:creator>
  <cp:lastModifiedBy>Microsoft Office User</cp:lastModifiedBy>
  <cp:revision>5</cp:revision>
  <dcterms:created xsi:type="dcterms:W3CDTF">2019-02-06T23:49:23Z</dcterms:created>
  <dcterms:modified xsi:type="dcterms:W3CDTF">2019-02-07T17:51:01Z</dcterms:modified>
</cp:coreProperties>
</file>